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Lst>
  <p:sldSz cx="12192000" cy="6858000"/>
  <p:notesSz cx="6888163" cy="10018713"/>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84"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a:t>Upravte štýly predlohy textu</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podnadpisov</a:t>
            </a:r>
          </a:p>
        </p:txBody>
      </p:sp>
      <p:sp>
        <p:nvSpPr>
          <p:cNvPr id="4" name="Zástupný objekt pre dátum 3"/>
          <p:cNvSpPr>
            <a:spLocks noGrp="1"/>
          </p:cNvSpPr>
          <p:nvPr>
            <p:ph type="dt" sz="half" idx="10"/>
          </p:nvPr>
        </p:nvSpPr>
        <p:spPr/>
        <p:txBody>
          <a:bodyPr/>
          <a:lstStyle/>
          <a:p>
            <a:fld id="{54815D17-539A-405A-B9B0-D4CDB5891AA7}" type="datetimeFigureOut">
              <a:rPr lang="sk-SK" smtClean="0"/>
              <a:t>3. 2. 2025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1739604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zvislý text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54815D17-539A-405A-B9B0-D4CDB5891AA7}" type="datetimeFigureOut">
              <a:rPr lang="sk-SK" smtClean="0"/>
              <a:t>3. 2. 2025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3250767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a:t>Upravte štýly predlohy textu</a:t>
            </a:r>
          </a:p>
        </p:txBody>
      </p:sp>
      <p:sp>
        <p:nvSpPr>
          <p:cNvPr id="3" name="Zástupný objekt pre zvislý text 2"/>
          <p:cNvSpPr>
            <a:spLocks noGrp="1"/>
          </p:cNvSpPr>
          <p:nvPr>
            <p:ph type="body" orient="vert" idx="1"/>
          </p:nvPr>
        </p:nvSpPr>
        <p:spPr>
          <a:xfrm>
            <a:off x="838200" y="365125"/>
            <a:ext cx="7734300" cy="5811838"/>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54815D17-539A-405A-B9B0-D4CDB5891AA7}" type="datetimeFigureOut">
              <a:rPr lang="sk-SK" smtClean="0"/>
              <a:t>3. 2. 2025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1827443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54815D17-539A-405A-B9B0-D4CDB5891AA7}" type="datetimeFigureOut">
              <a:rPr lang="sk-SK" smtClean="0"/>
              <a:t>3. 2. 2025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2584579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a:t>Upravte štýly predlohy textu</a:t>
            </a:r>
          </a:p>
        </p:txBody>
      </p:sp>
      <p:sp>
        <p:nvSpPr>
          <p:cNvPr id="3" name="Zástupný objekt pr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Zástupný objekt pre dátum 3"/>
          <p:cNvSpPr>
            <a:spLocks noGrp="1"/>
          </p:cNvSpPr>
          <p:nvPr>
            <p:ph type="dt" sz="half" idx="10"/>
          </p:nvPr>
        </p:nvSpPr>
        <p:spPr/>
        <p:txBody>
          <a:bodyPr/>
          <a:lstStyle/>
          <a:p>
            <a:fld id="{54815D17-539A-405A-B9B0-D4CDB5891AA7}" type="datetimeFigureOut">
              <a:rPr lang="sk-SK" smtClean="0"/>
              <a:t>3. 2. 2025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1573048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sz="half" idx="1"/>
          </p:nvPr>
        </p:nvSpPr>
        <p:spPr>
          <a:xfrm>
            <a:off x="838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p:cNvSpPr>
            <a:spLocks noGrp="1"/>
          </p:cNvSpPr>
          <p:nvPr>
            <p:ph sz="half" idx="2"/>
          </p:nvPr>
        </p:nvSpPr>
        <p:spPr>
          <a:xfrm>
            <a:off x="6172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p:cNvSpPr>
            <a:spLocks noGrp="1"/>
          </p:cNvSpPr>
          <p:nvPr>
            <p:ph type="dt" sz="half" idx="10"/>
          </p:nvPr>
        </p:nvSpPr>
        <p:spPr/>
        <p:txBody>
          <a:bodyPr/>
          <a:lstStyle/>
          <a:p>
            <a:fld id="{54815D17-539A-405A-B9B0-D4CDB5891AA7}" type="datetimeFigureOut">
              <a:rPr lang="sk-SK" smtClean="0"/>
              <a:t>3. 2. 2025</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1228065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a:t>Upravte štýly predlohy textu</a:t>
            </a:r>
          </a:p>
        </p:txBody>
      </p:sp>
      <p:sp>
        <p:nvSpPr>
          <p:cNvPr id="3" name="Zástupný objekt pr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Zástupný objekt pre obsah 3"/>
          <p:cNvSpPr>
            <a:spLocks noGrp="1"/>
          </p:cNvSpPr>
          <p:nvPr>
            <p:ph sz="half" idx="2"/>
          </p:nvPr>
        </p:nvSpPr>
        <p:spPr>
          <a:xfrm>
            <a:off x="839788" y="2505075"/>
            <a:ext cx="5157787"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Zástupný objekt pre obsah 5"/>
          <p:cNvSpPr>
            <a:spLocks noGrp="1"/>
          </p:cNvSpPr>
          <p:nvPr>
            <p:ph sz="quarter" idx="4"/>
          </p:nvPr>
        </p:nvSpPr>
        <p:spPr>
          <a:xfrm>
            <a:off x="6172200" y="2505075"/>
            <a:ext cx="5183188"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p:cNvSpPr>
            <a:spLocks noGrp="1"/>
          </p:cNvSpPr>
          <p:nvPr>
            <p:ph type="dt" sz="half" idx="10"/>
          </p:nvPr>
        </p:nvSpPr>
        <p:spPr/>
        <p:txBody>
          <a:bodyPr/>
          <a:lstStyle/>
          <a:p>
            <a:fld id="{54815D17-539A-405A-B9B0-D4CDB5891AA7}" type="datetimeFigureOut">
              <a:rPr lang="sk-SK" smtClean="0"/>
              <a:t>3. 2. 2025</a:t>
            </a:fld>
            <a:endParaRPr lang="sk-SK"/>
          </a:p>
        </p:txBody>
      </p:sp>
      <p:sp>
        <p:nvSpPr>
          <p:cNvPr id="8" name="Zástupný objekt pre pätu 7"/>
          <p:cNvSpPr>
            <a:spLocks noGrp="1"/>
          </p:cNvSpPr>
          <p:nvPr>
            <p:ph type="ftr" sz="quarter" idx="11"/>
          </p:nvPr>
        </p:nvSpPr>
        <p:spPr/>
        <p:txBody>
          <a:bodyPr/>
          <a:lstStyle/>
          <a:p>
            <a:endParaRPr lang="sk-SK"/>
          </a:p>
        </p:txBody>
      </p:sp>
      <p:sp>
        <p:nvSpPr>
          <p:cNvPr id="9" name="Zástupný objekt pre číslo snímky 8"/>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3127727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dátum 2"/>
          <p:cNvSpPr>
            <a:spLocks noGrp="1"/>
          </p:cNvSpPr>
          <p:nvPr>
            <p:ph type="dt" sz="half" idx="10"/>
          </p:nvPr>
        </p:nvSpPr>
        <p:spPr/>
        <p:txBody>
          <a:bodyPr/>
          <a:lstStyle/>
          <a:p>
            <a:fld id="{54815D17-539A-405A-B9B0-D4CDB5891AA7}" type="datetimeFigureOut">
              <a:rPr lang="sk-SK" smtClean="0"/>
              <a:t>3. 2. 2025</a:t>
            </a:fld>
            <a:endParaRPr lang="sk-SK"/>
          </a:p>
        </p:txBody>
      </p:sp>
      <p:sp>
        <p:nvSpPr>
          <p:cNvPr id="4" name="Zástupný objekt pre pätu 3"/>
          <p:cNvSpPr>
            <a:spLocks noGrp="1"/>
          </p:cNvSpPr>
          <p:nvPr>
            <p:ph type="ftr" sz="quarter" idx="11"/>
          </p:nvPr>
        </p:nvSpPr>
        <p:spPr/>
        <p:txBody>
          <a:bodyPr/>
          <a:lstStyle/>
          <a:p>
            <a:endParaRPr lang="sk-SK"/>
          </a:p>
        </p:txBody>
      </p:sp>
      <p:sp>
        <p:nvSpPr>
          <p:cNvPr id="5" name="Zástupný objekt pre číslo snímky 4"/>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4213527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p:cNvSpPr>
            <a:spLocks noGrp="1"/>
          </p:cNvSpPr>
          <p:nvPr>
            <p:ph type="dt" sz="half" idx="10"/>
          </p:nvPr>
        </p:nvSpPr>
        <p:spPr/>
        <p:txBody>
          <a:bodyPr/>
          <a:lstStyle/>
          <a:p>
            <a:fld id="{54815D17-539A-405A-B9B0-D4CDB5891AA7}" type="datetimeFigureOut">
              <a:rPr lang="sk-SK" smtClean="0"/>
              <a:t>3. 2. 2025</a:t>
            </a:fld>
            <a:endParaRPr lang="sk-SK"/>
          </a:p>
        </p:txBody>
      </p:sp>
      <p:sp>
        <p:nvSpPr>
          <p:cNvPr id="3" name="Zástupný objekt pre pätu 2"/>
          <p:cNvSpPr>
            <a:spLocks noGrp="1"/>
          </p:cNvSpPr>
          <p:nvPr>
            <p:ph type="ftr" sz="quarter" idx="11"/>
          </p:nvPr>
        </p:nvSpPr>
        <p:spPr/>
        <p:txBody>
          <a:bodyPr/>
          <a:lstStyle/>
          <a:p>
            <a:endParaRPr lang="sk-SK"/>
          </a:p>
        </p:txBody>
      </p:sp>
      <p:sp>
        <p:nvSpPr>
          <p:cNvPr id="4" name="Zástupný objekt pre číslo snímky 3"/>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3408341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54815D17-539A-405A-B9B0-D4CDB5891AA7}" type="datetimeFigureOut">
              <a:rPr lang="sk-SK" smtClean="0"/>
              <a:t>3. 2. 2025</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397753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rázo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54815D17-539A-405A-B9B0-D4CDB5891AA7}" type="datetimeFigureOut">
              <a:rPr lang="sk-SK" smtClean="0"/>
              <a:t>3. 2. 2025</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49157D21-8F96-4F86-A88A-4DD567D2E7ED}" type="slidenum">
              <a:rPr lang="sk-SK" smtClean="0"/>
              <a:t>‹#›</a:t>
            </a:fld>
            <a:endParaRPr lang="sk-SK"/>
          </a:p>
        </p:txBody>
      </p:sp>
    </p:spTree>
    <p:extLst>
      <p:ext uri="{BB962C8B-B14F-4D97-AF65-F5344CB8AC3E}">
        <p14:creationId xmlns:p14="http://schemas.microsoft.com/office/powerpoint/2010/main" val="3898235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Upravte štýly predlohy textu</a:t>
            </a:r>
          </a:p>
        </p:txBody>
      </p:sp>
      <p:sp>
        <p:nvSpPr>
          <p:cNvPr id="3" name="Zástupný objekt pr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15D17-539A-405A-B9B0-D4CDB5891AA7}" type="datetimeFigureOut">
              <a:rPr lang="sk-SK" smtClean="0"/>
              <a:t>3. 2. 2025</a:t>
            </a:fld>
            <a:endParaRPr lang="sk-SK"/>
          </a:p>
        </p:txBody>
      </p:sp>
      <p:sp>
        <p:nvSpPr>
          <p:cNvPr id="5" name="Zástupný objekt pre pät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objekt pre číslo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157D21-8F96-4F86-A88A-4DD567D2E7ED}" type="slidenum">
              <a:rPr lang="sk-SK" smtClean="0"/>
              <a:t>‹#›</a:t>
            </a:fld>
            <a:endParaRPr lang="sk-SK"/>
          </a:p>
        </p:txBody>
      </p:sp>
    </p:spTree>
    <p:extLst>
      <p:ext uri="{BB962C8B-B14F-4D97-AF65-F5344CB8AC3E}">
        <p14:creationId xmlns:p14="http://schemas.microsoft.com/office/powerpoint/2010/main" val="1403965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aycare.edupage.org/"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s://www.facebook.com/Slovnaftacik/" TargetMode="External"/><Relationship Id="rId4" Type="http://schemas.openxmlformats.org/officeDocument/2006/relationships/hyperlink" Target="http://www.slovnaftacik.s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pic>
        <p:nvPicPr>
          <p:cNvPr id="5" name="Obrázo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777" y="193151"/>
            <a:ext cx="10629900" cy="2209800"/>
          </a:xfrm>
          <a:prstGeom prst="rect">
            <a:avLst/>
          </a:prstGeom>
        </p:spPr>
      </p:pic>
      <p:sp>
        <p:nvSpPr>
          <p:cNvPr id="6" name="Zástupný objekt pre obsah 5"/>
          <p:cNvSpPr>
            <a:spLocks noGrp="1"/>
          </p:cNvSpPr>
          <p:nvPr>
            <p:ph idx="1"/>
          </p:nvPr>
        </p:nvSpPr>
        <p:spPr>
          <a:xfrm>
            <a:off x="838200" y="2178657"/>
            <a:ext cx="10515600" cy="3998306"/>
          </a:xfrm>
        </p:spPr>
        <p:txBody>
          <a:bodyPr>
            <a:normAutofit/>
          </a:bodyPr>
          <a:lstStyle/>
          <a:p>
            <a:pPr marL="0" indent="0">
              <a:buNone/>
            </a:pPr>
            <a:endParaRPr lang="sk-SK" sz="6000" b="1" dirty="0"/>
          </a:p>
          <a:p>
            <a:pPr marL="0" indent="0" algn="ctr">
              <a:buNone/>
            </a:pPr>
            <a:r>
              <a:rPr lang="sk-SK" sz="6000" b="1" dirty="0"/>
              <a:t>Súkromná základná škola </a:t>
            </a:r>
            <a:br>
              <a:rPr lang="sk-SK" sz="6000" b="1" dirty="0"/>
            </a:br>
            <a:r>
              <a:rPr lang="sk-SK" sz="6000" b="1" dirty="0"/>
              <a:t>s materskou školou</a:t>
            </a:r>
            <a:br>
              <a:rPr lang="sk-SK" sz="6000" b="1" dirty="0"/>
            </a:br>
            <a:r>
              <a:rPr lang="sk-SK" sz="6000" b="1" dirty="0"/>
              <a:t>Vlčie hrdlo 50, Bratislava</a:t>
            </a:r>
          </a:p>
          <a:p>
            <a:pPr marL="0" indent="0" algn="ctr">
              <a:buNone/>
            </a:pPr>
            <a:r>
              <a:rPr lang="sk-SK" sz="800" b="1" dirty="0">
                <a:hlinkClick r:id="rId3"/>
              </a:rPr>
              <a:t>www.daycare.edupage.org</a:t>
            </a:r>
            <a:r>
              <a:rPr lang="sk-SK" sz="800" b="1" dirty="0"/>
              <a:t>         </a:t>
            </a:r>
            <a:r>
              <a:rPr lang="sk-SK" sz="800" b="1" dirty="0">
                <a:hlinkClick r:id="rId4"/>
              </a:rPr>
              <a:t>www.slovnaftacik.sk</a:t>
            </a:r>
            <a:r>
              <a:rPr lang="sk-SK" sz="800" b="1" dirty="0"/>
              <a:t>       </a:t>
            </a:r>
            <a:r>
              <a:rPr lang="sk-SK" sz="800" b="1" dirty="0">
                <a:hlinkClick r:id="rId5"/>
              </a:rPr>
              <a:t>https://www.facebook.com/Slovnaftacik/</a:t>
            </a:r>
            <a:r>
              <a:rPr lang="sk-SK" sz="800" b="1" dirty="0"/>
              <a:t> </a:t>
            </a:r>
            <a:endParaRPr lang="sk-SK" sz="1000" b="1" dirty="0"/>
          </a:p>
        </p:txBody>
      </p:sp>
    </p:spTree>
    <p:extLst>
      <p:ext uri="{BB962C8B-B14F-4D97-AF65-F5344CB8AC3E}">
        <p14:creationId xmlns:p14="http://schemas.microsoft.com/office/powerpoint/2010/main" val="2465628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Edukácia</a:t>
            </a:r>
          </a:p>
        </p:txBody>
      </p:sp>
      <p:sp>
        <p:nvSpPr>
          <p:cNvPr id="3" name="Zástupný objekt pre obsah 2"/>
          <p:cNvSpPr>
            <a:spLocks noGrp="1"/>
          </p:cNvSpPr>
          <p:nvPr>
            <p:ph idx="1"/>
          </p:nvPr>
        </p:nvSpPr>
        <p:spPr/>
        <p:txBody>
          <a:bodyPr>
            <a:normAutofit lnSpcReduction="10000"/>
          </a:bodyPr>
          <a:lstStyle/>
          <a:p>
            <a:r>
              <a:rPr lang="sk-SK" dirty="0"/>
              <a:t>Prvky vysoko efektívneho vyučovania, ktoré je založené na výskume mozgu v triedach s počtom 9 a 15 žiakov</a:t>
            </a:r>
          </a:p>
          <a:p>
            <a:r>
              <a:rPr lang="sk-SK" dirty="0"/>
              <a:t>Anglický jazyk už od prvého ročníka aj s konverzáciou s „</a:t>
            </a:r>
            <a:r>
              <a:rPr lang="sk-SK" dirty="0" err="1"/>
              <a:t>native</a:t>
            </a:r>
            <a:r>
              <a:rPr lang="sk-SK" dirty="0"/>
              <a:t> </a:t>
            </a:r>
            <a:r>
              <a:rPr lang="sk-SK" dirty="0" err="1"/>
              <a:t>speakerom</a:t>
            </a:r>
            <a:r>
              <a:rPr lang="sk-SK" dirty="0"/>
              <a:t>“</a:t>
            </a:r>
          </a:p>
          <a:p>
            <a:r>
              <a:rPr lang="sk-SK" dirty="0"/>
              <a:t>Slovné hodnotenie v 1. ročníku</a:t>
            </a:r>
          </a:p>
          <a:p>
            <a:r>
              <a:rPr lang="sk-SK" dirty="0"/>
              <a:t>Učenie v exteriéri</a:t>
            </a:r>
          </a:p>
          <a:p>
            <a:r>
              <a:rPr lang="sk-SK" dirty="0"/>
              <a:t>Vyučovanie matematiky formou </a:t>
            </a:r>
            <a:r>
              <a:rPr lang="sk-SK" dirty="0" err="1"/>
              <a:t>Hejného</a:t>
            </a:r>
            <a:r>
              <a:rPr lang="sk-SK" dirty="0"/>
              <a:t> metódy</a:t>
            </a:r>
          </a:p>
          <a:p>
            <a:r>
              <a:rPr lang="sk-SK" dirty="0"/>
              <a:t>Rozvíjanie životných zručností  s individuálnym prístupom k jednotlivým žiakom s možnosťou „</a:t>
            </a:r>
            <a:r>
              <a:rPr lang="sk-SK" dirty="0" err="1"/>
              <a:t>home</a:t>
            </a:r>
            <a:r>
              <a:rPr lang="sk-SK" dirty="0"/>
              <a:t> </a:t>
            </a:r>
            <a:r>
              <a:rPr lang="sk-SK" dirty="0" err="1"/>
              <a:t>school</a:t>
            </a:r>
            <a:r>
              <a:rPr lang="sk-SK" dirty="0"/>
              <a:t>“, tzv. </a:t>
            </a:r>
            <a:r>
              <a:rPr lang="sk-SK" dirty="0" err="1"/>
              <a:t>domoškoláci</a:t>
            </a:r>
            <a:r>
              <a:rPr lang="sk-SK" dirty="0"/>
              <a:t>, resp. on-line od 1. do 4. ročníka</a:t>
            </a:r>
          </a:p>
        </p:txBody>
      </p:sp>
    </p:spTree>
    <p:extLst>
      <p:ext uri="{BB962C8B-B14F-4D97-AF65-F5344CB8AC3E}">
        <p14:creationId xmlns:p14="http://schemas.microsoft.com/office/powerpoint/2010/main" val="2578258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Materiálne  vybavenie</a:t>
            </a:r>
          </a:p>
        </p:txBody>
      </p:sp>
      <p:sp>
        <p:nvSpPr>
          <p:cNvPr id="3" name="Zástupný objekt pre obsah 2"/>
          <p:cNvSpPr>
            <a:spLocks noGrp="1"/>
          </p:cNvSpPr>
          <p:nvPr>
            <p:ph idx="1"/>
          </p:nvPr>
        </p:nvSpPr>
        <p:spPr/>
        <p:txBody>
          <a:bodyPr>
            <a:normAutofit lnSpcReduction="10000"/>
          </a:bodyPr>
          <a:lstStyle/>
          <a:p>
            <a:endParaRPr lang="sk-SK" dirty="0"/>
          </a:p>
          <a:p>
            <a:r>
              <a:rPr lang="sk-SK" dirty="0"/>
              <a:t>Moderné nové triedy bez alergénov v prevádzke len od r. 2016</a:t>
            </a:r>
          </a:p>
          <a:p>
            <a:r>
              <a:rPr lang="sk-SK" dirty="0"/>
              <a:t>Osobitná počítačová trieda</a:t>
            </a:r>
          </a:p>
          <a:p>
            <a:r>
              <a:rPr lang="sk-SK" dirty="0"/>
              <a:t>Telocvičňa, atletická dráha, trávnaté ihrisko, plaváreň</a:t>
            </a:r>
          </a:p>
          <a:p>
            <a:r>
              <a:rPr lang="sk-SK" dirty="0"/>
              <a:t>Multifunkčné ihrisko</a:t>
            </a:r>
          </a:p>
          <a:p>
            <a:r>
              <a:rPr lang="sk-SK" dirty="0"/>
              <a:t>Kurzy korčuľovania a lyžovania</a:t>
            </a:r>
          </a:p>
          <a:p>
            <a:r>
              <a:rPr lang="sk-SK" dirty="0"/>
              <a:t>Kurzy plávania a škola v prírode</a:t>
            </a:r>
          </a:p>
          <a:p>
            <a:r>
              <a:rPr lang="sk-SK" dirty="0"/>
              <a:t>Jedáleň</a:t>
            </a:r>
          </a:p>
          <a:p>
            <a:r>
              <a:rPr lang="sk-SK" dirty="0"/>
              <a:t>Veľký a bezpečný školský dvor s hracími prvkami k rozvoju motoriky</a:t>
            </a:r>
          </a:p>
          <a:p>
            <a:endParaRPr lang="sk-SK" dirty="0"/>
          </a:p>
          <a:p>
            <a:endParaRPr lang="sk-SK" dirty="0"/>
          </a:p>
        </p:txBody>
      </p:sp>
    </p:spTree>
    <p:extLst>
      <p:ext uri="{BB962C8B-B14F-4D97-AF65-F5344CB8AC3E}">
        <p14:creationId xmlns:p14="http://schemas.microsoft.com/office/powerpoint/2010/main" val="300926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pPr algn="ctr"/>
            <a:r>
              <a:rPr lang="sk-SK" sz="3600" b="1" dirty="0"/>
              <a:t>Elektronická komunikácia a </a:t>
            </a:r>
            <a:r>
              <a:rPr lang="sk-SK" sz="3600" b="1"/>
              <a:t>žiacka knižka v </a:t>
            </a:r>
            <a:r>
              <a:rPr lang="sk-SK" sz="3600" b="1" dirty="0" err="1"/>
              <a:t>Edu</a:t>
            </a:r>
            <a:r>
              <a:rPr lang="sk-SK" sz="3600" b="1" dirty="0"/>
              <a:t> </a:t>
            </a:r>
            <a:r>
              <a:rPr lang="sk-SK" sz="3600" b="1" dirty="0" err="1"/>
              <a:t>Page</a:t>
            </a:r>
            <a:endParaRPr lang="sk-SK" sz="3600" b="1" dirty="0"/>
          </a:p>
        </p:txBody>
      </p:sp>
      <p:pic>
        <p:nvPicPr>
          <p:cNvPr id="8" name="Zástupný objekt pre obsah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83361" y="2306888"/>
            <a:ext cx="6775521" cy="3227638"/>
          </a:xfrm>
        </p:spPr>
      </p:pic>
      <p:pic>
        <p:nvPicPr>
          <p:cNvPr id="10" name="Zástupný objekt pre obsah 9"/>
          <p:cNvPicPr>
            <a:picLocks noGrp="1" noChangeAspect="1"/>
          </p:cNvPicPr>
          <p:nvPr>
            <p:ph sz="half" idx="4294967295"/>
          </p:nvPr>
        </p:nvPicPr>
        <p:blipFill>
          <a:blip r:embed="rId3" cstate="print">
            <a:extLst>
              <a:ext uri="{28A0092B-C50C-407E-A947-70E740481C1C}">
                <a14:useLocalDpi xmlns:a14="http://schemas.microsoft.com/office/drawing/2010/main" val="0"/>
              </a:ext>
            </a:extLst>
          </a:blip>
          <a:stretch>
            <a:fillRect/>
          </a:stretch>
        </p:blipFill>
        <p:spPr>
          <a:xfrm>
            <a:off x="9239250" y="2132013"/>
            <a:ext cx="2114550" cy="4348162"/>
          </a:xfrm>
        </p:spPr>
      </p:pic>
    </p:spTree>
    <p:extLst>
      <p:ext uri="{BB962C8B-B14F-4D97-AF65-F5344CB8AC3E}">
        <p14:creationId xmlns:p14="http://schemas.microsoft.com/office/powerpoint/2010/main" val="1836109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Školský klub detí</a:t>
            </a:r>
          </a:p>
        </p:txBody>
      </p:sp>
      <p:sp>
        <p:nvSpPr>
          <p:cNvPr id="3" name="Zástupný objekt pre obsah 2"/>
          <p:cNvSpPr>
            <a:spLocks noGrp="1"/>
          </p:cNvSpPr>
          <p:nvPr>
            <p:ph idx="1"/>
          </p:nvPr>
        </p:nvSpPr>
        <p:spPr/>
        <p:txBody>
          <a:bodyPr>
            <a:normAutofit lnSpcReduction="10000"/>
          </a:bodyPr>
          <a:lstStyle/>
          <a:p>
            <a:r>
              <a:rPr lang="sk-SK" dirty="0"/>
              <a:t>Školský klub detí:  ráno od 7.30 do 8:30 hod.</a:t>
            </a:r>
          </a:p>
          <a:p>
            <a:pPr marL="0" indent="0">
              <a:buNone/>
            </a:pPr>
            <a:r>
              <a:rPr lang="sk-SK" dirty="0"/>
              <a:t>                                    po vyučovaní až do 16:30 hod.</a:t>
            </a:r>
          </a:p>
          <a:p>
            <a:r>
              <a:rPr lang="sk-SK" dirty="0"/>
              <a:t>Záujmové krúžky: výtvarný, šach</a:t>
            </a:r>
          </a:p>
          <a:p>
            <a:pPr marL="0" indent="0">
              <a:buNone/>
            </a:pPr>
            <a:r>
              <a:rPr lang="sk-SK" dirty="0"/>
              <a:t>			 tanečný, stolný tenis</a:t>
            </a:r>
          </a:p>
          <a:p>
            <a:pPr marL="0" indent="0">
              <a:buNone/>
            </a:pPr>
            <a:r>
              <a:rPr lang="sk-SK" dirty="0"/>
              <a:t>			 </a:t>
            </a:r>
            <a:r>
              <a:rPr lang="sk-SK" dirty="0" err="1"/>
              <a:t>jóga</a:t>
            </a:r>
            <a:r>
              <a:rPr lang="sk-SK" dirty="0"/>
              <a:t>  a </a:t>
            </a:r>
            <a:r>
              <a:rPr lang="sk-SK" dirty="0" err="1"/>
              <a:t>zumba</a:t>
            </a:r>
            <a:endParaRPr lang="sk-SK" dirty="0"/>
          </a:p>
          <a:p>
            <a:pPr marL="0" indent="0">
              <a:buNone/>
            </a:pPr>
            <a:r>
              <a:rPr lang="sk-SK" dirty="0"/>
              <a:t>			 klavír a spev</a:t>
            </a:r>
          </a:p>
          <a:p>
            <a:pPr marL="0" indent="0">
              <a:buNone/>
            </a:pPr>
            <a:r>
              <a:rPr lang="sk-SK" dirty="0"/>
              <a:t>			 maďarčina</a:t>
            </a:r>
          </a:p>
          <a:p>
            <a:r>
              <a:rPr lang="sk-SK" dirty="0"/>
              <a:t>Konverzácia s „</a:t>
            </a:r>
            <a:r>
              <a:rPr lang="sk-SK" dirty="0" err="1"/>
              <a:t>native</a:t>
            </a:r>
            <a:r>
              <a:rPr lang="sk-SK" dirty="0"/>
              <a:t> </a:t>
            </a:r>
            <a:r>
              <a:rPr lang="sk-SK" dirty="0" err="1"/>
              <a:t>speakermi</a:t>
            </a:r>
            <a:r>
              <a:rPr lang="sk-SK" dirty="0"/>
              <a:t>“ na cudzie jazyky</a:t>
            </a:r>
          </a:p>
          <a:p>
            <a:r>
              <a:rPr lang="sk-SK" dirty="0"/>
              <a:t>Domáce úlohy a príprava na vyučovanie</a:t>
            </a:r>
          </a:p>
          <a:p>
            <a:pPr marL="0" indent="0">
              <a:buNone/>
            </a:pPr>
            <a:endParaRPr lang="sk-SK" dirty="0"/>
          </a:p>
        </p:txBody>
      </p:sp>
    </p:spTree>
    <p:extLst>
      <p:ext uri="{BB962C8B-B14F-4D97-AF65-F5344CB8AC3E}">
        <p14:creationId xmlns:p14="http://schemas.microsoft.com/office/powerpoint/2010/main" val="708866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sk-SK" dirty="0"/>
              <a:t>Financie</a:t>
            </a:r>
          </a:p>
        </p:txBody>
      </p:sp>
      <p:sp>
        <p:nvSpPr>
          <p:cNvPr id="3" name="Zástupný objekt pre obsah 2"/>
          <p:cNvSpPr>
            <a:spLocks noGrp="1"/>
          </p:cNvSpPr>
          <p:nvPr>
            <p:ph idx="1"/>
          </p:nvPr>
        </p:nvSpPr>
        <p:spPr/>
        <p:txBody>
          <a:bodyPr>
            <a:normAutofit/>
          </a:bodyPr>
          <a:lstStyle/>
          <a:p>
            <a:r>
              <a:rPr lang="sk-SK" dirty="0"/>
              <a:t>Školský klub detí:		  60.- €/mesačne</a:t>
            </a:r>
          </a:p>
          <a:p>
            <a:r>
              <a:rPr lang="sk-SK" dirty="0"/>
              <a:t>Strava 3x denne :                 2,80 €/deň </a:t>
            </a:r>
          </a:p>
          <a:p>
            <a:pPr marL="0" indent="0" algn="just">
              <a:buNone/>
            </a:pPr>
            <a:r>
              <a:rPr lang="sk-SK" dirty="0"/>
              <a:t>                          - po odpočítaní štátnej dotácie na obedy vo výške 2,10 €</a:t>
            </a:r>
          </a:p>
          <a:p>
            <a:pPr algn="just"/>
            <a:r>
              <a:rPr lang="sk-SK" dirty="0"/>
              <a:t>Školné :            120.- €/mesačne,    a </a:t>
            </a:r>
            <a:r>
              <a:rPr lang="sk-SK" dirty="0" err="1"/>
              <a:t>domoškoláci</a:t>
            </a:r>
            <a:r>
              <a:rPr lang="sk-SK" dirty="0"/>
              <a:t> :      50.- €/mesačne </a:t>
            </a:r>
          </a:p>
          <a:p>
            <a:pPr algn="just"/>
            <a:r>
              <a:rPr lang="sk-SK" dirty="0"/>
              <a:t>Krúžky nad rámec klubu sú individuálne kalkulované podľa nákladov na externého lektora klavíra, počtu žiakov, nákladov na prenájom klziska, plavárne, telocvične, na spotrebný materiál, atď. resp. aktuálnej výške dotácie vo forme vzdelávacích poukazov</a:t>
            </a:r>
          </a:p>
          <a:p>
            <a:pPr marL="0" indent="0">
              <a:buNone/>
            </a:pPr>
            <a:endParaRPr lang="sk-SK" dirty="0"/>
          </a:p>
        </p:txBody>
      </p:sp>
    </p:spTree>
    <p:extLst>
      <p:ext uri="{BB962C8B-B14F-4D97-AF65-F5344CB8AC3E}">
        <p14:creationId xmlns:p14="http://schemas.microsoft.com/office/powerpoint/2010/main" val="2907624487"/>
      </p:ext>
    </p:extLst>
  </p:cSld>
  <p:clrMapOvr>
    <a:masterClrMapping/>
  </p:clrMapOvr>
</p:sld>
</file>

<file path=ppt/theme/theme1.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330</Words>
  <Application>Microsoft Office PowerPoint</Application>
  <PresentationFormat>Širokouhlá</PresentationFormat>
  <Paragraphs>37</Paragraphs>
  <Slides>6</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6</vt:i4>
      </vt:variant>
    </vt:vector>
  </HeadingPairs>
  <TitlesOfParts>
    <vt:vector size="10" baseType="lpstr">
      <vt:lpstr>Arial</vt:lpstr>
      <vt:lpstr>Calibri</vt:lpstr>
      <vt:lpstr>Calibri Light</vt:lpstr>
      <vt:lpstr>Motív balíka Office</vt:lpstr>
      <vt:lpstr>Prezentácia programu PowerPoint</vt:lpstr>
      <vt:lpstr>Edukácia</vt:lpstr>
      <vt:lpstr>Materiálne  vybavenie</vt:lpstr>
      <vt:lpstr>Elektronická komunikácia a žiacka knižka v Edu Page</vt:lpstr>
      <vt:lpstr>Školský klub detí</vt:lpstr>
      <vt:lpstr>Financie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Súkromná základná škola  s materskou školou,  Vlčie hrdlo 50, Bratislava</dc:title>
  <dc:creator>Používateľ systému Windows</dc:creator>
  <cp:lastModifiedBy>Ing. Rudolf Lachkovič</cp:lastModifiedBy>
  <cp:revision>22</cp:revision>
  <cp:lastPrinted>2020-04-13T10:40:18Z</cp:lastPrinted>
  <dcterms:created xsi:type="dcterms:W3CDTF">2019-04-15T11:35:16Z</dcterms:created>
  <dcterms:modified xsi:type="dcterms:W3CDTF">2025-02-03T17:53:30Z</dcterms:modified>
</cp:coreProperties>
</file>