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58" r:id="rId4"/>
    <p:sldId id="259" r:id="rId5"/>
    <p:sldId id="260" r:id="rId6"/>
    <p:sldId id="261" r:id="rId7"/>
  </p:sldIdLst>
  <p:sldSz cx="12192000" cy="6858000"/>
  <p:notesSz cx="6888163" cy="10018713"/>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284"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sk-SK"/>
              <a:t>Upravte štýly predlohy textu</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podnadpisov</a:t>
            </a:r>
          </a:p>
        </p:txBody>
      </p:sp>
      <p:sp>
        <p:nvSpPr>
          <p:cNvPr id="4" name="Zástupný objekt pre dátum 3"/>
          <p:cNvSpPr>
            <a:spLocks noGrp="1"/>
          </p:cNvSpPr>
          <p:nvPr>
            <p:ph type="dt" sz="half" idx="10"/>
          </p:nvPr>
        </p:nvSpPr>
        <p:spPr/>
        <p:txBody>
          <a:bodyPr/>
          <a:lstStyle/>
          <a:p>
            <a:fld id="{54815D17-539A-405A-B9B0-D4CDB5891AA7}" type="datetimeFigureOut">
              <a:rPr lang="sk-SK" smtClean="0"/>
              <a:t>2. 3. 2026</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1739604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zvislý text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54815D17-539A-405A-B9B0-D4CDB5891AA7}" type="datetimeFigureOut">
              <a:rPr lang="sk-SK" smtClean="0"/>
              <a:t>2. 3. 2026</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3250767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8724900" y="365125"/>
            <a:ext cx="2628900" cy="5811838"/>
          </a:xfrm>
        </p:spPr>
        <p:txBody>
          <a:bodyPr vert="eaVert"/>
          <a:lstStyle/>
          <a:p>
            <a:r>
              <a:rPr lang="sk-SK"/>
              <a:t>Upravte štýly predlohy textu</a:t>
            </a:r>
          </a:p>
        </p:txBody>
      </p:sp>
      <p:sp>
        <p:nvSpPr>
          <p:cNvPr id="3" name="Zástupný objekt pre zvislý text 2"/>
          <p:cNvSpPr>
            <a:spLocks noGrp="1"/>
          </p:cNvSpPr>
          <p:nvPr>
            <p:ph type="body" orient="vert" idx="1"/>
          </p:nvPr>
        </p:nvSpPr>
        <p:spPr>
          <a:xfrm>
            <a:off x="838200" y="365125"/>
            <a:ext cx="7734300" cy="5811838"/>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54815D17-539A-405A-B9B0-D4CDB5891AA7}" type="datetimeFigureOut">
              <a:rPr lang="sk-SK" smtClean="0"/>
              <a:t>2. 3. 2026</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1827443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obsah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54815D17-539A-405A-B9B0-D4CDB5891AA7}" type="datetimeFigureOut">
              <a:rPr lang="sk-SK" smtClean="0"/>
              <a:t>2. 3. 2026</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2584579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sk-SK"/>
              <a:t>Upravte štýly predlohy textu</a:t>
            </a:r>
          </a:p>
        </p:txBody>
      </p:sp>
      <p:sp>
        <p:nvSpPr>
          <p:cNvPr id="3" name="Zástupný objekt pre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Upraviť štýly predlohy textu</a:t>
            </a:r>
          </a:p>
        </p:txBody>
      </p:sp>
      <p:sp>
        <p:nvSpPr>
          <p:cNvPr id="4" name="Zástupný objekt pre dátum 3"/>
          <p:cNvSpPr>
            <a:spLocks noGrp="1"/>
          </p:cNvSpPr>
          <p:nvPr>
            <p:ph type="dt" sz="half" idx="10"/>
          </p:nvPr>
        </p:nvSpPr>
        <p:spPr/>
        <p:txBody>
          <a:bodyPr/>
          <a:lstStyle/>
          <a:p>
            <a:fld id="{54815D17-539A-405A-B9B0-D4CDB5891AA7}" type="datetimeFigureOut">
              <a:rPr lang="sk-SK" smtClean="0"/>
              <a:t>2. 3. 2026</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1573048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obsah 2"/>
          <p:cNvSpPr>
            <a:spLocks noGrp="1"/>
          </p:cNvSpPr>
          <p:nvPr>
            <p:ph sz="half" idx="1"/>
          </p:nvPr>
        </p:nvSpPr>
        <p:spPr>
          <a:xfrm>
            <a:off x="838200" y="1825625"/>
            <a:ext cx="5181600" cy="435133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obsah 3"/>
          <p:cNvSpPr>
            <a:spLocks noGrp="1"/>
          </p:cNvSpPr>
          <p:nvPr>
            <p:ph sz="half" idx="2"/>
          </p:nvPr>
        </p:nvSpPr>
        <p:spPr>
          <a:xfrm>
            <a:off x="6172200" y="1825625"/>
            <a:ext cx="5181600" cy="435133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dátum 4"/>
          <p:cNvSpPr>
            <a:spLocks noGrp="1"/>
          </p:cNvSpPr>
          <p:nvPr>
            <p:ph type="dt" sz="half" idx="10"/>
          </p:nvPr>
        </p:nvSpPr>
        <p:spPr/>
        <p:txBody>
          <a:bodyPr/>
          <a:lstStyle/>
          <a:p>
            <a:fld id="{54815D17-539A-405A-B9B0-D4CDB5891AA7}" type="datetimeFigureOut">
              <a:rPr lang="sk-SK" smtClean="0"/>
              <a:t>2. 3. 2026</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1228065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sk-SK"/>
              <a:t>Upravte štýly predlohy textu</a:t>
            </a:r>
          </a:p>
        </p:txBody>
      </p:sp>
      <p:sp>
        <p:nvSpPr>
          <p:cNvPr id="3" name="Zástupný objekt pre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Zástupný objekt pre obsah 3"/>
          <p:cNvSpPr>
            <a:spLocks noGrp="1"/>
          </p:cNvSpPr>
          <p:nvPr>
            <p:ph sz="half" idx="2"/>
          </p:nvPr>
        </p:nvSpPr>
        <p:spPr>
          <a:xfrm>
            <a:off x="839788" y="2505075"/>
            <a:ext cx="5157787" cy="368458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6" name="Zástupný objekt pre obsah 5"/>
          <p:cNvSpPr>
            <a:spLocks noGrp="1"/>
          </p:cNvSpPr>
          <p:nvPr>
            <p:ph sz="quarter" idx="4"/>
          </p:nvPr>
        </p:nvSpPr>
        <p:spPr>
          <a:xfrm>
            <a:off x="6172200" y="2505075"/>
            <a:ext cx="5183188" cy="368458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objekt pre dátum 6"/>
          <p:cNvSpPr>
            <a:spLocks noGrp="1"/>
          </p:cNvSpPr>
          <p:nvPr>
            <p:ph type="dt" sz="half" idx="10"/>
          </p:nvPr>
        </p:nvSpPr>
        <p:spPr/>
        <p:txBody>
          <a:bodyPr/>
          <a:lstStyle/>
          <a:p>
            <a:fld id="{54815D17-539A-405A-B9B0-D4CDB5891AA7}" type="datetimeFigureOut">
              <a:rPr lang="sk-SK" smtClean="0"/>
              <a:t>2. 3. 2026</a:t>
            </a:fld>
            <a:endParaRPr lang="sk-SK"/>
          </a:p>
        </p:txBody>
      </p:sp>
      <p:sp>
        <p:nvSpPr>
          <p:cNvPr id="8" name="Zástupný objekt pre pätu 7"/>
          <p:cNvSpPr>
            <a:spLocks noGrp="1"/>
          </p:cNvSpPr>
          <p:nvPr>
            <p:ph type="ftr" sz="quarter" idx="11"/>
          </p:nvPr>
        </p:nvSpPr>
        <p:spPr/>
        <p:txBody>
          <a:bodyPr/>
          <a:lstStyle/>
          <a:p>
            <a:endParaRPr lang="sk-SK"/>
          </a:p>
        </p:txBody>
      </p:sp>
      <p:sp>
        <p:nvSpPr>
          <p:cNvPr id="9" name="Zástupný objekt pre číslo snímky 8"/>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3127727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dátum 2"/>
          <p:cNvSpPr>
            <a:spLocks noGrp="1"/>
          </p:cNvSpPr>
          <p:nvPr>
            <p:ph type="dt" sz="half" idx="10"/>
          </p:nvPr>
        </p:nvSpPr>
        <p:spPr/>
        <p:txBody>
          <a:bodyPr/>
          <a:lstStyle/>
          <a:p>
            <a:fld id="{54815D17-539A-405A-B9B0-D4CDB5891AA7}" type="datetimeFigureOut">
              <a:rPr lang="sk-SK" smtClean="0"/>
              <a:t>2. 3. 2026</a:t>
            </a:fld>
            <a:endParaRPr lang="sk-SK"/>
          </a:p>
        </p:txBody>
      </p:sp>
      <p:sp>
        <p:nvSpPr>
          <p:cNvPr id="4" name="Zástupný objekt pre pätu 3"/>
          <p:cNvSpPr>
            <a:spLocks noGrp="1"/>
          </p:cNvSpPr>
          <p:nvPr>
            <p:ph type="ftr" sz="quarter" idx="11"/>
          </p:nvPr>
        </p:nvSpPr>
        <p:spPr/>
        <p:txBody>
          <a:bodyPr/>
          <a:lstStyle/>
          <a:p>
            <a:endParaRPr lang="sk-SK"/>
          </a:p>
        </p:txBody>
      </p:sp>
      <p:sp>
        <p:nvSpPr>
          <p:cNvPr id="5" name="Zástupný objekt pre číslo snímky 4"/>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4213527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objekt pre dátum 1"/>
          <p:cNvSpPr>
            <a:spLocks noGrp="1"/>
          </p:cNvSpPr>
          <p:nvPr>
            <p:ph type="dt" sz="half" idx="10"/>
          </p:nvPr>
        </p:nvSpPr>
        <p:spPr/>
        <p:txBody>
          <a:bodyPr/>
          <a:lstStyle/>
          <a:p>
            <a:fld id="{54815D17-539A-405A-B9B0-D4CDB5891AA7}" type="datetimeFigureOut">
              <a:rPr lang="sk-SK" smtClean="0"/>
              <a:t>2. 3. 2026</a:t>
            </a:fld>
            <a:endParaRPr lang="sk-SK"/>
          </a:p>
        </p:txBody>
      </p:sp>
      <p:sp>
        <p:nvSpPr>
          <p:cNvPr id="3" name="Zástupný objekt pre pätu 2"/>
          <p:cNvSpPr>
            <a:spLocks noGrp="1"/>
          </p:cNvSpPr>
          <p:nvPr>
            <p:ph type="ftr" sz="quarter" idx="11"/>
          </p:nvPr>
        </p:nvSpPr>
        <p:spPr/>
        <p:txBody>
          <a:bodyPr/>
          <a:lstStyle/>
          <a:p>
            <a:endParaRPr lang="sk-SK"/>
          </a:p>
        </p:txBody>
      </p:sp>
      <p:sp>
        <p:nvSpPr>
          <p:cNvPr id="4" name="Zástupný objekt pre číslo snímky 3"/>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3408341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objekt pre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Zástupný objekt pre dátum 4"/>
          <p:cNvSpPr>
            <a:spLocks noGrp="1"/>
          </p:cNvSpPr>
          <p:nvPr>
            <p:ph type="dt" sz="half" idx="10"/>
          </p:nvPr>
        </p:nvSpPr>
        <p:spPr/>
        <p:txBody>
          <a:bodyPr/>
          <a:lstStyle/>
          <a:p>
            <a:fld id="{54815D17-539A-405A-B9B0-D4CDB5891AA7}" type="datetimeFigureOut">
              <a:rPr lang="sk-SK" smtClean="0"/>
              <a:t>2. 3. 2026</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3977538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objekt pre obrázo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objekt pr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Zástupný objekt pre dátum 4"/>
          <p:cNvSpPr>
            <a:spLocks noGrp="1"/>
          </p:cNvSpPr>
          <p:nvPr>
            <p:ph type="dt" sz="half" idx="10"/>
          </p:nvPr>
        </p:nvSpPr>
        <p:spPr/>
        <p:txBody>
          <a:bodyPr/>
          <a:lstStyle/>
          <a:p>
            <a:fld id="{54815D17-539A-405A-B9B0-D4CDB5891AA7}" type="datetimeFigureOut">
              <a:rPr lang="sk-SK" smtClean="0"/>
              <a:t>2. 3. 2026</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49157D21-8F96-4F86-A88A-4DD567D2E7ED}" type="slidenum">
              <a:rPr lang="sk-SK" smtClean="0"/>
              <a:t>‹#›</a:t>
            </a:fld>
            <a:endParaRPr lang="sk-SK"/>
          </a:p>
        </p:txBody>
      </p:sp>
    </p:spTree>
    <p:extLst>
      <p:ext uri="{BB962C8B-B14F-4D97-AF65-F5344CB8AC3E}">
        <p14:creationId xmlns:p14="http://schemas.microsoft.com/office/powerpoint/2010/main" val="3898235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Upravte štýly predlohy textu</a:t>
            </a:r>
          </a:p>
        </p:txBody>
      </p:sp>
      <p:sp>
        <p:nvSpPr>
          <p:cNvPr id="3" name="Zástupný objekt pre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815D17-539A-405A-B9B0-D4CDB5891AA7}" type="datetimeFigureOut">
              <a:rPr lang="sk-SK" smtClean="0"/>
              <a:t>2. 3. 2026</a:t>
            </a:fld>
            <a:endParaRPr lang="sk-SK"/>
          </a:p>
        </p:txBody>
      </p:sp>
      <p:sp>
        <p:nvSpPr>
          <p:cNvPr id="5" name="Zástupný objekt pre pät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objekt pre číslo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157D21-8F96-4F86-A88A-4DD567D2E7ED}" type="slidenum">
              <a:rPr lang="sk-SK" smtClean="0"/>
              <a:t>‹#›</a:t>
            </a:fld>
            <a:endParaRPr lang="sk-SK"/>
          </a:p>
        </p:txBody>
      </p:sp>
    </p:spTree>
    <p:extLst>
      <p:ext uri="{BB962C8B-B14F-4D97-AF65-F5344CB8AC3E}">
        <p14:creationId xmlns:p14="http://schemas.microsoft.com/office/powerpoint/2010/main" val="1403965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daycare.edupage.org/" TargetMode="External"/><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hyperlink" Target="https://www.facebook.com/Slovnaftacik/" TargetMode="External"/><Relationship Id="rId4" Type="http://schemas.openxmlformats.org/officeDocument/2006/relationships/hyperlink" Target="http://www.slovnaftacik.s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dirty="0"/>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777" y="193151"/>
            <a:ext cx="10629900" cy="2209800"/>
          </a:xfrm>
          <a:prstGeom prst="rect">
            <a:avLst/>
          </a:prstGeom>
        </p:spPr>
      </p:pic>
      <p:sp>
        <p:nvSpPr>
          <p:cNvPr id="6" name="Zástupný objekt pre obsah 5"/>
          <p:cNvSpPr>
            <a:spLocks noGrp="1"/>
          </p:cNvSpPr>
          <p:nvPr>
            <p:ph idx="1"/>
          </p:nvPr>
        </p:nvSpPr>
        <p:spPr>
          <a:xfrm>
            <a:off x="838200" y="2178657"/>
            <a:ext cx="10515600" cy="3998306"/>
          </a:xfrm>
        </p:spPr>
        <p:txBody>
          <a:bodyPr>
            <a:normAutofit/>
          </a:bodyPr>
          <a:lstStyle/>
          <a:p>
            <a:pPr marL="0" indent="0">
              <a:buNone/>
            </a:pPr>
            <a:endParaRPr lang="sk-SK" sz="6000" b="1" dirty="0"/>
          </a:p>
          <a:p>
            <a:pPr marL="0" indent="0" algn="ctr">
              <a:buNone/>
            </a:pPr>
            <a:r>
              <a:rPr lang="sk-SK" sz="6000" b="1" dirty="0"/>
              <a:t>Súkromná základná škola </a:t>
            </a:r>
            <a:br>
              <a:rPr lang="sk-SK" sz="6000" b="1" dirty="0"/>
            </a:br>
            <a:r>
              <a:rPr lang="sk-SK" sz="6000" b="1" dirty="0"/>
              <a:t>s materskou školou</a:t>
            </a:r>
            <a:br>
              <a:rPr lang="sk-SK" sz="6000" b="1" dirty="0"/>
            </a:br>
            <a:r>
              <a:rPr lang="sk-SK" sz="6000" b="1" dirty="0"/>
              <a:t>Vlčie hrdlo 50, Bratislava</a:t>
            </a:r>
          </a:p>
          <a:p>
            <a:pPr marL="0" indent="0" algn="ctr">
              <a:buNone/>
            </a:pPr>
            <a:r>
              <a:rPr lang="sk-SK" sz="800" b="1" dirty="0">
                <a:hlinkClick r:id="rId3"/>
              </a:rPr>
              <a:t>www.daycare.edupage.org</a:t>
            </a:r>
            <a:r>
              <a:rPr lang="sk-SK" sz="800" b="1" dirty="0"/>
              <a:t>         </a:t>
            </a:r>
            <a:r>
              <a:rPr lang="sk-SK" sz="800" b="1" dirty="0">
                <a:hlinkClick r:id="rId4"/>
              </a:rPr>
              <a:t>www.slovnaftacik.sk</a:t>
            </a:r>
            <a:r>
              <a:rPr lang="sk-SK" sz="800" b="1" dirty="0"/>
              <a:t>       </a:t>
            </a:r>
            <a:r>
              <a:rPr lang="sk-SK" sz="800" b="1" dirty="0">
                <a:hlinkClick r:id="rId5"/>
              </a:rPr>
              <a:t>https://www.facebook.com/Slovnaftacik/</a:t>
            </a:r>
            <a:r>
              <a:rPr lang="sk-SK" sz="800" b="1" dirty="0"/>
              <a:t> </a:t>
            </a:r>
            <a:endParaRPr lang="sk-SK" sz="1000" b="1" dirty="0"/>
          </a:p>
        </p:txBody>
      </p:sp>
    </p:spTree>
    <p:extLst>
      <p:ext uri="{BB962C8B-B14F-4D97-AF65-F5344CB8AC3E}">
        <p14:creationId xmlns:p14="http://schemas.microsoft.com/office/powerpoint/2010/main" val="2465628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sk-SK" dirty="0"/>
              <a:t>Edukácia</a:t>
            </a:r>
          </a:p>
        </p:txBody>
      </p:sp>
      <p:sp>
        <p:nvSpPr>
          <p:cNvPr id="3" name="Zástupný objekt pre obsah 2"/>
          <p:cNvSpPr>
            <a:spLocks noGrp="1"/>
          </p:cNvSpPr>
          <p:nvPr>
            <p:ph idx="1"/>
          </p:nvPr>
        </p:nvSpPr>
        <p:spPr/>
        <p:txBody>
          <a:bodyPr>
            <a:normAutofit fontScale="92500" lnSpcReduction="20000"/>
          </a:bodyPr>
          <a:lstStyle/>
          <a:p>
            <a:r>
              <a:rPr lang="sk-SK" dirty="0"/>
              <a:t>Prvky vysoko efektívneho vyučovania, ktoré sú založené na výskume mozgu v triedach s počtom 9 až 15 žiakov</a:t>
            </a:r>
          </a:p>
          <a:p>
            <a:pPr algn="just"/>
            <a:r>
              <a:rPr lang="sk-SK" dirty="0"/>
              <a:t>Anglický jazyk už od prvého ročníka aj s konverzáciou s „</a:t>
            </a:r>
            <a:r>
              <a:rPr lang="sk-SK" dirty="0" err="1"/>
              <a:t>native</a:t>
            </a:r>
            <a:r>
              <a:rPr lang="sk-SK" dirty="0"/>
              <a:t> </a:t>
            </a:r>
            <a:r>
              <a:rPr lang="sk-SK" dirty="0" err="1"/>
              <a:t>speakerom</a:t>
            </a:r>
            <a:r>
              <a:rPr lang="sk-SK" dirty="0"/>
              <a:t>“ a metóda CLIL (</a:t>
            </a:r>
            <a:r>
              <a:rPr lang="en-US" dirty="0"/>
              <a:t>Content and Language Integrated Learning</a:t>
            </a:r>
            <a:r>
              <a:rPr lang="sk-SK" dirty="0"/>
              <a:t> je to metóda, pri ktorej sa vyučuje aj nejazykový predmet (napr. matematika, telocvik) prostredníctvom cudzieho jazyka. Cieľom je učiť cudzí jazyk prirodzene a v kontexte, čím sa zlepšuje úroveň komunikácie</a:t>
            </a:r>
          </a:p>
          <a:p>
            <a:r>
              <a:rPr lang="sk-SK" dirty="0"/>
              <a:t>Zavádzanie nového </a:t>
            </a:r>
            <a:r>
              <a:rPr lang="sk-SK" dirty="0" err="1"/>
              <a:t>kurikula</a:t>
            </a:r>
            <a:r>
              <a:rPr lang="sk-SK" dirty="0"/>
              <a:t> do Školského vzdelávacieho programu (1. a 2. ročník)</a:t>
            </a:r>
          </a:p>
          <a:p>
            <a:r>
              <a:rPr lang="sk-SK" dirty="0"/>
              <a:t>Slovné hodnotenie v 1. ročníku</a:t>
            </a:r>
          </a:p>
          <a:p>
            <a:r>
              <a:rPr lang="sk-SK" dirty="0"/>
              <a:t>Učenie v exteriéri a zážitkové vzdelávanie</a:t>
            </a:r>
          </a:p>
          <a:p>
            <a:r>
              <a:rPr lang="sk-SK" dirty="0"/>
              <a:t>Rozvíjanie životných zručností  s individuálnym prístupom k jednotlivým žiakom s možnosťou „</a:t>
            </a:r>
            <a:r>
              <a:rPr lang="sk-SK" dirty="0" err="1"/>
              <a:t>home</a:t>
            </a:r>
            <a:r>
              <a:rPr lang="sk-SK" dirty="0"/>
              <a:t> </a:t>
            </a:r>
            <a:r>
              <a:rPr lang="sk-SK" dirty="0" err="1"/>
              <a:t>school</a:t>
            </a:r>
            <a:r>
              <a:rPr lang="sk-SK" dirty="0"/>
              <a:t>“, tzv. </a:t>
            </a:r>
            <a:r>
              <a:rPr lang="sk-SK" dirty="0" err="1"/>
              <a:t>domoškoláci</a:t>
            </a:r>
            <a:r>
              <a:rPr lang="sk-SK" dirty="0"/>
              <a:t>, resp. od 1. ročníka</a:t>
            </a:r>
          </a:p>
        </p:txBody>
      </p:sp>
    </p:spTree>
    <p:extLst>
      <p:ext uri="{BB962C8B-B14F-4D97-AF65-F5344CB8AC3E}">
        <p14:creationId xmlns:p14="http://schemas.microsoft.com/office/powerpoint/2010/main" val="2578258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sk-SK" dirty="0"/>
              <a:t>Materiálne  vybavenie</a:t>
            </a:r>
          </a:p>
        </p:txBody>
      </p:sp>
      <p:sp>
        <p:nvSpPr>
          <p:cNvPr id="3" name="Zástupný objekt pre obsah 2"/>
          <p:cNvSpPr>
            <a:spLocks noGrp="1"/>
          </p:cNvSpPr>
          <p:nvPr>
            <p:ph idx="1"/>
          </p:nvPr>
        </p:nvSpPr>
        <p:spPr/>
        <p:txBody>
          <a:bodyPr>
            <a:normAutofit lnSpcReduction="10000"/>
          </a:bodyPr>
          <a:lstStyle/>
          <a:p>
            <a:endParaRPr lang="sk-SK" dirty="0"/>
          </a:p>
          <a:p>
            <a:r>
              <a:rPr lang="sk-SK" dirty="0"/>
              <a:t>Moderné nové triedy bez alergénov v prevádzke len od r. 2016 s </a:t>
            </a:r>
            <a:r>
              <a:rPr lang="sk-SK" dirty="0" err="1"/>
              <a:t>bezprievanovou</a:t>
            </a:r>
            <a:r>
              <a:rPr lang="sk-SK" dirty="0"/>
              <a:t> klimatizáciou</a:t>
            </a:r>
          </a:p>
          <a:p>
            <a:r>
              <a:rPr lang="sk-SK" dirty="0"/>
              <a:t>Učebňa výpočtovej techniky, digitálna tabuľa a tablety pre žiakov</a:t>
            </a:r>
          </a:p>
          <a:p>
            <a:r>
              <a:rPr lang="sk-SK" dirty="0"/>
              <a:t>Telocvičňa, atletická dráha, trávnaté ihrisko, plaváreň</a:t>
            </a:r>
          </a:p>
          <a:p>
            <a:r>
              <a:rPr lang="sk-SK" dirty="0"/>
              <a:t>Kurzy korčuľovania a plávania </a:t>
            </a:r>
          </a:p>
          <a:p>
            <a:r>
              <a:rPr lang="sk-SK" dirty="0"/>
              <a:t>Škola v prírode</a:t>
            </a:r>
          </a:p>
          <a:p>
            <a:r>
              <a:rPr lang="sk-SK" dirty="0"/>
              <a:t>Jedáleň</a:t>
            </a:r>
          </a:p>
          <a:p>
            <a:r>
              <a:rPr lang="sk-SK" dirty="0"/>
              <a:t>Veľký a bezpečný školský dvor s hracími prvkami k rozvoju motoriky</a:t>
            </a:r>
          </a:p>
          <a:p>
            <a:endParaRPr lang="sk-SK" dirty="0"/>
          </a:p>
          <a:p>
            <a:endParaRPr lang="sk-SK" dirty="0"/>
          </a:p>
        </p:txBody>
      </p:sp>
    </p:spTree>
    <p:extLst>
      <p:ext uri="{BB962C8B-B14F-4D97-AF65-F5344CB8AC3E}">
        <p14:creationId xmlns:p14="http://schemas.microsoft.com/office/powerpoint/2010/main" val="3009268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normAutofit fontScale="90000"/>
          </a:bodyPr>
          <a:lstStyle/>
          <a:p>
            <a:pPr algn="ctr"/>
            <a:r>
              <a:rPr lang="sk-SK" sz="3600" b="1" dirty="0"/>
              <a:t>Elektronická komunikácia a žiacka knižka v </a:t>
            </a:r>
            <a:r>
              <a:rPr lang="sk-SK" sz="3600" b="1" dirty="0" err="1"/>
              <a:t>Edu</a:t>
            </a:r>
            <a:r>
              <a:rPr lang="sk-SK" sz="3600" b="1" dirty="0"/>
              <a:t> </a:t>
            </a:r>
            <a:r>
              <a:rPr lang="sk-SK" sz="3600" b="1" dirty="0" err="1"/>
              <a:t>Page</a:t>
            </a:r>
            <a:br>
              <a:rPr lang="sk-SK" sz="3600" b="1" dirty="0"/>
            </a:br>
            <a:r>
              <a:rPr lang="sk-SK" sz="3600" b="1" dirty="0"/>
              <a:t> Prihlášky na stránke https://daycare.edupage.org/register/?eqa=d2hhdD1mb3Jt</a:t>
            </a:r>
          </a:p>
        </p:txBody>
      </p:sp>
      <p:pic>
        <p:nvPicPr>
          <p:cNvPr id="8" name="Zástupný objekt pre obsah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83361" y="2306888"/>
            <a:ext cx="6775521" cy="3227638"/>
          </a:xfrm>
        </p:spPr>
      </p:pic>
      <p:pic>
        <p:nvPicPr>
          <p:cNvPr id="10" name="Zástupný objekt pre obsah 9"/>
          <p:cNvPicPr>
            <a:picLocks noGrp="1" noChangeAspect="1"/>
          </p:cNvPicPr>
          <p:nvPr>
            <p:ph sz="half" idx="4294967295"/>
          </p:nvPr>
        </p:nvPicPr>
        <p:blipFill>
          <a:blip r:embed="rId3" cstate="print">
            <a:extLst>
              <a:ext uri="{28A0092B-C50C-407E-A947-70E740481C1C}">
                <a14:useLocalDpi xmlns:a14="http://schemas.microsoft.com/office/drawing/2010/main" val="0"/>
              </a:ext>
            </a:extLst>
          </a:blip>
          <a:stretch>
            <a:fillRect/>
          </a:stretch>
        </p:blipFill>
        <p:spPr>
          <a:xfrm>
            <a:off x="9239250" y="2132013"/>
            <a:ext cx="2114550" cy="4348162"/>
          </a:xfrm>
        </p:spPr>
      </p:pic>
    </p:spTree>
    <p:extLst>
      <p:ext uri="{BB962C8B-B14F-4D97-AF65-F5344CB8AC3E}">
        <p14:creationId xmlns:p14="http://schemas.microsoft.com/office/powerpoint/2010/main" val="1836109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sk-SK" dirty="0"/>
              <a:t>Školský klub detí</a:t>
            </a:r>
          </a:p>
        </p:txBody>
      </p:sp>
      <p:sp>
        <p:nvSpPr>
          <p:cNvPr id="3" name="Zástupný objekt pre obsah 2"/>
          <p:cNvSpPr>
            <a:spLocks noGrp="1"/>
          </p:cNvSpPr>
          <p:nvPr>
            <p:ph idx="1"/>
          </p:nvPr>
        </p:nvSpPr>
        <p:spPr/>
        <p:txBody>
          <a:bodyPr>
            <a:normAutofit/>
          </a:bodyPr>
          <a:lstStyle/>
          <a:p>
            <a:r>
              <a:rPr lang="sk-SK" dirty="0"/>
              <a:t>Školský klub detí:  ráno od 7.30 do 8:30 hod.</a:t>
            </a:r>
          </a:p>
          <a:p>
            <a:pPr marL="0" indent="0">
              <a:buNone/>
            </a:pPr>
            <a:r>
              <a:rPr lang="sk-SK" dirty="0"/>
              <a:t>                                    po vyučovaní až do 16:30 hod.</a:t>
            </a:r>
          </a:p>
          <a:p>
            <a:r>
              <a:rPr lang="sk-SK" dirty="0"/>
              <a:t>Záujmové krúžky: šach,  stolný tenis v rámci vzdelávacích poukazov</a:t>
            </a:r>
          </a:p>
          <a:p>
            <a:pPr marL="0" indent="0">
              <a:buNone/>
            </a:pPr>
            <a:r>
              <a:rPr lang="sk-SK" dirty="0"/>
              <a:t>			 športová príprava, hudobné nástroje, atď. </a:t>
            </a:r>
          </a:p>
          <a:p>
            <a:r>
              <a:rPr lang="sk-SK" dirty="0"/>
              <a:t>Každodenná konverzácia s „</a:t>
            </a:r>
            <a:r>
              <a:rPr lang="sk-SK" dirty="0" err="1"/>
              <a:t>native</a:t>
            </a:r>
            <a:r>
              <a:rPr lang="sk-SK" dirty="0"/>
              <a:t> </a:t>
            </a:r>
            <a:r>
              <a:rPr lang="sk-SK" dirty="0" err="1"/>
              <a:t>speakermi</a:t>
            </a:r>
            <a:r>
              <a:rPr lang="sk-SK" dirty="0"/>
              <a:t>“ - cudzie jazyky</a:t>
            </a:r>
          </a:p>
          <a:p>
            <a:r>
              <a:rPr lang="sk-SK" dirty="0"/>
              <a:t>Domáce úlohy a príprava na vyučovanie</a:t>
            </a:r>
          </a:p>
          <a:p>
            <a:pPr marL="0" indent="0">
              <a:buNone/>
            </a:pPr>
            <a:endParaRPr lang="sk-SK" dirty="0"/>
          </a:p>
        </p:txBody>
      </p:sp>
    </p:spTree>
    <p:extLst>
      <p:ext uri="{BB962C8B-B14F-4D97-AF65-F5344CB8AC3E}">
        <p14:creationId xmlns:p14="http://schemas.microsoft.com/office/powerpoint/2010/main" val="708866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sk-SK" dirty="0"/>
              <a:t>Financie</a:t>
            </a:r>
          </a:p>
        </p:txBody>
      </p:sp>
      <p:sp>
        <p:nvSpPr>
          <p:cNvPr id="3" name="Zástupný objekt pre obsah 2"/>
          <p:cNvSpPr>
            <a:spLocks noGrp="1"/>
          </p:cNvSpPr>
          <p:nvPr>
            <p:ph idx="1"/>
          </p:nvPr>
        </p:nvSpPr>
        <p:spPr/>
        <p:txBody>
          <a:bodyPr>
            <a:normAutofit/>
          </a:bodyPr>
          <a:lstStyle/>
          <a:p>
            <a:r>
              <a:rPr lang="sk-SK" dirty="0"/>
              <a:t>Školský klub detí:		  60.- €/mesačne</a:t>
            </a:r>
          </a:p>
          <a:p>
            <a:r>
              <a:rPr lang="sk-SK" dirty="0"/>
              <a:t>Strava 3x denne :                 2,80 €/deň </a:t>
            </a:r>
          </a:p>
          <a:p>
            <a:pPr marL="0" indent="0" algn="just">
              <a:buNone/>
            </a:pPr>
            <a:r>
              <a:rPr lang="sk-SK" dirty="0"/>
              <a:t>                          - po odpočítaní štátnej dotácie na obedy vo výške 2,10 €</a:t>
            </a:r>
          </a:p>
          <a:p>
            <a:pPr algn="just"/>
            <a:r>
              <a:rPr lang="sk-SK" dirty="0"/>
              <a:t>Školné :            120.- €/mesačne,    a </a:t>
            </a:r>
            <a:r>
              <a:rPr lang="sk-SK" dirty="0" err="1"/>
              <a:t>domoškoláci</a:t>
            </a:r>
            <a:r>
              <a:rPr lang="sk-SK" dirty="0"/>
              <a:t> :      50.- €/mesačne</a:t>
            </a:r>
          </a:p>
          <a:p>
            <a:pPr algn="just"/>
            <a:r>
              <a:rPr lang="sk-SK"/>
              <a:t>Podrobné informácie sú na : https://slovnaftacik.sk/poplatky/ </a:t>
            </a:r>
            <a:endParaRPr lang="sk-SK" dirty="0"/>
          </a:p>
          <a:p>
            <a:pPr algn="just"/>
            <a:r>
              <a:rPr lang="sk-SK" dirty="0"/>
              <a:t>Krúžky nad rámec klubu sú individuálne kalkulované podľa nákladov na externého lektora, počtu žiakov, nákladov na prenájom klziska, plavárne, telocvične, na spotrebný materiál, atď. resp. aktuálnej výške dotácie vo forme vzdelávacích poukazov</a:t>
            </a:r>
          </a:p>
          <a:p>
            <a:pPr marL="0" indent="0" algn="just">
              <a:buNone/>
            </a:pPr>
            <a:endParaRPr lang="sk-SK" dirty="0"/>
          </a:p>
          <a:p>
            <a:pPr marL="0" indent="0">
              <a:buNone/>
            </a:pPr>
            <a:endParaRPr lang="sk-SK" dirty="0"/>
          </a:p>
        </p:txBody>
      </p:sp>
    </p:spTree>
    <p:extLst>
      <p:ext uri="{BB962C8B-B14F-4D97-AF65-F5344CB8AC3E}">
        <p14:creationId xmlns:p14="http://schemas.microsoft.com/office/powerpoint/2010/main" val="2907624487"/>
      </p:ext>
    </p:extLst>
  </p:cSld>
  <p:clrMapOvr>
    <a:masterClrMapping/>
  </p:clrMapOvr>
</p:sld>
</file>

<file path=ppt/theme/theme1.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TotalTime>
  <Words>411</Words>
  <Application>Microsoft Office PowerPoint</Application>
  <PresentationFormat>Širokouhlá</PresentationFormat>
  <Paragraphs>34</Paragraphs>
  <Slides>6</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6</vt:i4>
      </vt:variant>
    </vt:vector>
  </HeadingPairs>
  <TitlesOfParts>
    <vt:vector size="10" baseType="lpstr">
      <vt:lpstr>Arial</vt:lpstr>
      <vt:lpstr>Calibri</vt:lpstr>
      <vt:lpstr>Calibri Light</vt:lpstr>
      <vt:lpstr>Motív balíka Office</vt:lpstr>
      <vt:lpstr>Prezentácia programu PowerPoint</vt:lpstr>
      <vt:lpstr>Edukácia</vt:lpstr>
      <vt:lpstr>Materiálne  vybavenie</vt:lpstr>
      <vt:lpstr>Elektronická komunikácia a žiacka knižka v Edu Page  Prihlášky na stránke https://daycare.edupage.org/register/?eqa=d2hhdD1mb3Jt</vt:lpstr>
      <vt:lpstr>Školský klub detí</vt:lpstr>
      <vt:lpstr>Financie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Súkromná základná škola  s materskou školou,  Vlčie hrdlo 50, Bratislava</dc:title>
  <dc:creator>Používateľ systému Windows</dc:creator>
  <cp:lastModifiedBy>Ing. Rudolf Lachkovič</cp:lastModifiedBy>
  <cp:revision>29</cp:revision>
  <cp:lastPrinted>2020-04-13T10:40:18Z</cp:lastPrinted>
  <dcterms:created xsi:type="dcterms:W3CDTF">2019-04-15T11:35:16Z</dcterms:created>
  <dcterms:modified xsi:type="dcterms:W3CDTF">2026-03-02T22:02:46Z</dcterms:modified>
</cp:coreProperties>
</file>